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761163" cy="99425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84" y="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596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777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38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089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489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236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172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306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330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4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487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523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95536" y="1268760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71262" y="-99392"/>
            <a:ext cx="8277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nb-N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 </a:t>
            </a:r>
            <a:r>
              <a:rPr lang="nb-NO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Invariance</a:t>
            </a:r>
            <a:r>
              <a:rPr lang="nb-N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testing of </a:t>
            </a:r>
            <a:r>
              <a:rPr lang="nb-NO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r>
              <a:rPr lang="nb-N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nb-N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forms</a:t>
            </a:r>
            <a:endParaRPr lang="nb-N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2134" y="899428"/>
            <a:ext cx="1597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form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268760"/>
            <a:ext cx="820891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nb-NO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:                                             L     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Y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   Q</a:t>
            </a:r>
          </a:p>
          <a:p>
            <a:endParaRPr lang="nb-NO" dirty="0" smtClean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		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L        Y 	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 Q 	                         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L       Y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 Q</a:t>
            </a:r>
          </a:p>
          <a:p>
            <a:endParaRPr lang="nb-NO" dirty="0" smtClean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	Short forms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3A: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L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   Y       Q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   L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Y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  Q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endParaRPr lang="nb-NO" dirty="0" smtClean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3B:                                                   	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 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Y   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Y   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endParaRPr lang="nb-NO" dirty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    	</a:t>
            </a:r>
            <a:endParaRPr lang="nb-NO" dirty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     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    Y     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Y      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2       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Y   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Y      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endParaRPr lang="nb-NO" dirty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endParaRPr lang="nb-NO" dirty="0" smtClean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studies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Anxiety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State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5A: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Y   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Y   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endParaRPr lang="nb-NO" dirty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5B:                                                                 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Y   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Y   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endParaRPr lang="nb-NO" dirty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endParaRPr lang="nb-NO" dirty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6:    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Y   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Y      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2         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Y   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Y   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endParaRPr lang="nb-NO" dirty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endParaRPr lang="nb-NO" dirty="0" smtClean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7704" y="1700808"/>
            <a:ext cx="5232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 A	(N=790)	                         Sample B (N=790)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78104" y="2843644"/>
            <a:ext cx="5910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nb-NO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F</a:t>
            </a:r>
            <a:r>
              <a:rPr lang="nb-NO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F</a:t>
            </a:r>
            <a:r>
              <a:rPr lang="nb-NO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F</a:t>
            </a:r>
            <a:r>
              <a:rPr lang="nb-NO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endParaRPr lang="nb-NO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395536" y="2132856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5536" y="2564904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5536" y="3212976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23528" y="4437112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23528" y="5301208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23528" y="6165304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23528" y="6741368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95536" y="3933056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95536" y="1700808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987824" y="548680"/>
            <a:ext cx="3070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domain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studies</a:t>
            </a: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31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496" y="-27384"/>
            <a:ext cx="2155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nb-N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nb-NO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con’t</a:t>
            </a:r>
            <a:endParaRPr lang="nb-N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188640"/>
            <a:ext cx="9001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	  		</a:t>
            </a: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G</a:t>
            </a: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7A: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  L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G   Y    Q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  L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G  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Y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Q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endParaRPr lang="nb-NO" dirty="0" smtClean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7B:					     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G   Y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G    Y 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endParaRPr lang="nb-NO" dirty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8:    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L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G   Y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G    Y    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2            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 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G   Y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1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   L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nb-NO" dirty="0">
                <a:latin typeface="Symbol" panose="05050102010706020507" pitchFamily="18" charset="2"/>
                <a:cs typeface="Times New Roman" panose="02020603050405020304" pitchFamily="18" charset="0"/>
              </a:rPr>
              <a:t>    G    Y     Q</a:t>
            </a:r>
            <a:r>
              <a:rPr lang="nb-NO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endParaRPr lang="nb-NO" dirty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endParaRPr lang="nb-NO" dirty="0" smtClean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23528" y="2060848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23528" y="2564904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23528" y="1268760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51520" y="2564904"/>
            <a:ext cx="88072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Note. :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L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loading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matrix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Y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matrix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variances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covariances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Q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vector</a:t>
            </a:r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residual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variances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G =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Vector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regression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= </a:t>
            </a:r>
            <a:r>
              <a:rPr lang="nb-N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form; </a:t>
            </a:r>
          </a:p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Subscripts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vectors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matrices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indicate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form; f .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baseline="-25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1 </a:t>
            </a:r>
            <a:r>
              <a:rPr lang="nb-NO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=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loadings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 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nb-NO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nb-NO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N=1580. See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08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5109</TotalTime>
  <Words>105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knuthag_adm</dc:creator>
  <cp:lastModifiedBy>knuthag_adm</cp:lastModifiedBy>
  <cp:revision>81</cp:revision>
  <cp:lastPrinted>2016-06-05T12:06:12Z</cp:lastPrinted>
  <dcterms:created xsi:type="dcterms:W3CDTF">2016-04-24T13:45:21Z</dcterms:created>
  <dcterms:modified xsi:type="dcterms:W3CDTF">2016-06-10T07:50:55Z</dcterms:modified>
</cp:coreProperties>
</file>